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096"/>
    <a:srgbClr val="009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0" autoAdjust="0"/>
    <p:restoredTop sz="94660"/>
  </p:normalViewPr>
  <p:slideViewPr>
    <p:cSldViewPr snapToGrid="0">
      <p:cViewPr>
        <p:scale>
          <a:sx n="66" d="100"/>
          <a:sy n="66" d="100"/>
        </p:scale>
        <p:origin x="498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2401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01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943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848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301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236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103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344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381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7501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344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B3C52B-61B2-492B-9310-D632B1CC3ADB}" type="datetimeFigureOut">
              <a:rPr lang="en-CA" smtClean="0"/>
              <a:t>2025-08-28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72E9EA-7267-4C71-959D-0D81EDF5683C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1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0FB6AF-9388-7559-DD55-CDF8CB2BC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9CDBB41-BDB6-4B4B-6EB5-AA31C730CC9B}"/>
              </a:ext>
            </a:extLst>
          </p:cNvPr>
          <p:cNvSpPr/>
          <p:nvPr/>
        </p:nvSpPr>
        <p:spPr>
          <a:xfrm>
            <a:off x="460165" y="1804308"/>
            <a:ext cx="6639340" cy="408623"/>
          </a:xfrm>
          <a:prstGeom prst="roundRect">
            <a:avLst/>
          </a:prstGeom>
          <a:solidFill>
            <a:srgbClr val="0097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Título do Resumo</a:t>
            </a:r>
            <a:endParaRPr lang="en-CA" b="1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A3B28685-97A4-899D-8B40-5E9D11EAE84E}"/>
              </a:ext>
            </a:extLst>
          </p:cNvPr>
          <p:cNvSpPr/>
          <p:nvPr/>
        </p:nvSpPr>
        <p:spPr>
          <a:xfrm>
            <a:off x="460165" y="2332818"/>
            <a:ext cx="6639339" cy="457200"/>
          </a:xfrm>
          <a:prstGeom prst="roundRect">
            <a:avLst/>
          </a:prstGeom>
          <a:noFill/>
          <a:ln>
            <a:solidFill>
              <a:srgbClr val="F070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900" b="1" dirty="0">
                <a:solidFill>
                  <a:schemeClr val="tx1"/>
                </a:solidFill>
              </a:rPr>
              <a:t>AUTORES:</a:t>
            </a:r>
          </a:p>
          <a:p>
            <a:r>
              <a:rPr lang="pt-BR" sz="1100" dirty="0">
                <a:solidFill>
                  <a:schemeClr val="tx1"/>
                </a:solidFill>
              </a:rPr>
              <a:t>Nome e sobrenome...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236197CE-6BEB-E993-2B1E-7220B713419E}"/>
              </a:ext>
            </a:extLst>
          </p:cNvPr>
          <p:cNvSpPr/>
          <p:nvPr/>
        </p:nvSpPr>
        <p:spPr>
          <a:xfrm>
            <a:off x="460165" y="2963171"/>
            <a:ext cx="3251409" cy="1335186"/>
          </a:xfrm>
          <a:prstGeom prst="roundRect">
            <a:avLst>
              <a:gd name="adj" fmla="val 6204"/>
            </a:avLst>
          </a:prstGeom>
          <a:noFill/>
          <a:ln>
            <a:solidFill>
              <a:srgbClr val="F070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900" b="1" dirty="0">
                <a:solidFill>
                  <a:schemeClr val="tx1"/>
                </a:solidFill>
              </a:rPr>
              <a:t>INTRODUÇÃO:</a:t>
            </a:r>
          </a:p>
          <a:p>
            <a:r>
              <a:rPr lang="pt-BR" sz="1100" dirty="0">
                <a:solidFill>
                  <a:schemeClr val="tx1"/>
                </a:solidFill>
              </a:rPr>
              <a:t>Adicione seu texto aqui...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CB42AFBD-4EE1-84A9-CEC4-E4BC3C721F8A}"/>
              </a:ext>
            </a:extLst>
          </p:cNvPr>
          <p:cNvSpPr/>
          <p:nvPr/>
        </p:nvSpPr>
        <p:spPr>
          <a:xfrm>
            <a:off x="3848096" y="2963170"/>
            <a:ext cx="3251409" cy="3007281"/>
          </a:xfrm>
          <a:prstGeom prst="roundRect">
            <a:avLst>
              <a:gd name="adj" fmla="val 2826"/>
            </a:avLst>
          </a:prstGeom>
          <a:noFill/>
          <a:ln>
            <a:solidFill>
              <a:srgbClr val="F070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900" b="1" dirty="0">
                <a:solidFill>
                  <a:schemeClr val="tx1"/>
                </a:solidFill>
              </a:rPr>
              <a:t>RESULTADO:</a:t>
            </a:r>
          </a:p>
          <a:p>
            <a:r>
              <a:rPr lang="pt-BR" sz="1100" dirty="0">
                <a:solidFill>
                  <a:schemeClr val="tx1"/>
                </a:solidFill>
              </a:rPr>
              <a:t>Adicione seu texto aqui...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22C32B4-16D3-66A1-4B75-BA480BD2FE98}"/>
              </a:ext>
            </a:extLst>
          </p:cNvPr>
          <p:cNvSpPr/>
          <p:nvPr/>
        </p:nvSpPr>
        <p:spPr>
          <a:xfrm>
            <a:off x="460164" y="4445886"/>
            <a:ext cx="3251409" cy="5197323"/>
          </a:xfrm>
          <a:prstGeom prst="roundRect">
            <a:avLst>
              <a:gd name="adj" fmla="val 3079"/>
            </a:avLst>
          </a:prstGeom>
          <a:noFill/>
          <a:ln>
            <a:solidFill>
              <a:srgbClr val="F070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900" b="1" dirty="0">
                <a:solidFill>
                  <a:schemeClr val="tx1"/>
                </a:solidFill>
              </a:rPr>
              <a:t>CASO REPORTADO:</a:t>
            </a:r>
          </a:p>
          <a:p>
            <a:r>
              <a:rPr lang="pt-BR" sz="1100" dirty="0">
                <a:solidFill>
                  <a:schemeClr val="tx1"/>
                </a:solidFill>
              </a:rPr>
              <a:t>Adicione seu texto aqui...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305C02E-7A29-3FA0-6FD2-6FDB6206F015}"/>
              </a:ext>
            </a:extLst>
          </p:cNvPr>
          <p:cNvSpPr/>
          <p:nvPr/>
        </p:nvSpPr>
        <p:spPr>
          <a:xfrm>
            <a:off x="3848096" y="6121309"/>
            <a:ext cx="3251409" cy="2119903"/>
          </a:xfrm>
          <a:prstGeom prst="roundRect">
            <a:avLst>
              <a:gd name="adj" fmla="val 3725"/>
            </a:avLst>
          </a:prstGeom>
          <a:noFill/>
          <a:ln>
            <a:solidFill>
              <a:srgbClr val="F070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900" b="1" dirty="0">
                <a:solidFill>
                  <a:schemeClr val="tx1"/>
                </a:solidFill>
              </a:rPr>
              <a:t>CONCLUSÃO:</a:t>
            </a:r>
          </a:p>
          <a:p>
            <a:r>
              <a:rPr lang="pt-BR" sz="1100" dirty="0">
                <a:solidFill>
                  <a:schemeClr val="tx1"/>
                </a:solidFill>
              </a:rPr>
              <a:t>Adicione seu texto aqui...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4F68192-0228-4820-2AA9-DF2809DD01F3}"/>
              </a:ext>
            </a:extLst>
          </p:cNvPr>
          <p:cNvSpPr/>
          <p:nvPr/>
        </p:nvSpPr>
        <p:spPr>
          <a:xfrm>
            <a:off x="3848095" y="8392160"/>
            <a:ext cx="3251409" cy="1289105"/>
          </a:xfrm>
          <a:prstGeom prst="roundRect">
            <a:avLst>
              <a:gd name="adj" fmla="val 7666"/>
            </a:avLst>
          </a:prstGeom>
          <a:noFill/>
          <a:ln>
            <a:solidFill>
              <a:srgbClr val="F070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900" b="1" dirty="0">
                <a:solidFill>
                  <a:schemeClr val="tx1"/>
                </a:solidFill>
              </a:rPr>
              <a:t>CONCLUSÃO:</a:t>
            </a:r>
          </a:p>
          <a:p>
            <a:r>
              <a:rPr lang="pt-BR" sz="1100" dirty="0">
                <a:solidFill>
                  <a:schemeClr val="tx1"/>
                </a:solidFill>
              </a:rPr>
              <a:t>Adicione seu texto aqui...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9A02EB86-BB9A-44AF-9398-58C09ECACEBD}"/>
              </a:ext>
            </a:extLst>
          </p:cNvPr>
          <p:cNvSpPr/>
          <p:nvPr/>
        </p:nvSpPr>
        <p:spPr>
          <a:xfrm>
            <a:off x="460164" y="9803185"/>
            <a:ext cx="6639340" cy="3314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 dirty="0">
                <a:solidFill>
                  <a:schemeClr val="tx1"/>
                </a:solidFill>
              </a:rPr>
              <a:t>E-mail para contato (autor principal):</a:t>
            </a:r>
            <a:endParaRPr lang="en-CA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896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52</Words>
  <Application>Microsoft Office PowerPoint</Application>
  <PresentationFormat>Personalizar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Douglas Pimentel</dc:creator>
  <cp:lastModifiedBy>Douglas Pimentel</cp:lastModifiedBy>
  <cp:revision>1</cp:revision>
  <dcterms:created xsi:type="dcterms:W3CDTF">2025-08-28T11:30:06Z</dcterms:created>
  <dcterms:modified xsi:type="dcterms:W3CDTF">2025-08-28T12:13:47Z</dcterms:modified>
</cp:coreProperties>
</file>